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7" r:id="rId2"/>
    <p:sldId id="270" r:id="rId3"/>
    <p:sldId id="268" r:id="rId4"/>
    <p:sldId id="269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302" r:id="rId13"/>
    <p:sldId id="278" r:id="rId14"/>
    <p:sldId id="279" r:id="rId15"/>
    <p:sldId id="303" r:id="rId16"/>
    <p:sldId id="304" r:id="rId17"/>
    <p:sldId id="305" r:id="rId18"/>
    <p:sldId id="280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6341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Tagging and Hidden Markov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Alan </a:t>
            </a:r>
            <a:r>
              <a:rPr lang="en-US" dirty="0" smtClean="0"/>
              <a:t>Ritter</a:t>
            </a:r>
            <a:endParaRPr lang="en-US" dirty="0"/>
          </a:p>
          <a:p>
            <a:r>
              <a:rPr lang="en-US" dirty="0" smtClean="0"/>
              <a:t>CSE 5525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8740" y="5714033"/>
            <a:ext cx="32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</a:t>
            </a:r>
            <a:r>
              <a:rPr lang="en-US" dirty="0" smtClean="0"/>
              <a:t>from Michael Collins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7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16"/>
            <a:ext cx="12212270" cy="68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4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20993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1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7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63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3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6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2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2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0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99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0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8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88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86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35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3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3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32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15"/>
            <a:ext cx="12212271" cy="68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0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14</Words>
  <Application>Microsoft Macintosh PowerPoint</Application>
  <PresentationFormat>Widescreen</PresentationFormat>
  <Paragraphs>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Calibri Light</vt:lpstr>
      <vt:lpstr>Arial</vt:lpstr>
      <vt:lpstr>Office Theme</vt:lpstr>
      <vt:lpstr>Tagging and Hidden Markov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Alan Ritter (MBO Partners)</cp:lastModifiedBy>
  <cp:revision>70</cp:revision>
  <dcterms:created xsi:type="dcterms:W3CDTF">2016-02-03T15:02:26Z</dcterms:created>
  <dcterms:modified xsi:type="dcterms:W3CDTF">2016-02-05T16:08:02Z</dcterms:modified>
</cp:coreProperties>
</file>